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2" r:id="rId2"/>
    <p:sldId id="296" r:id="rId3"/>
    <p:sldId id="257" r:id="rId4"/>
    <p:sldId id="304" r:id="rId5"/>
    <p:sldId id="303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pos="3364" userDrawn="1">
          <p15:clr>
            <a:srgbClr val="A4A3A4"/>
          </p15:clr>
        </p15:guide>
        <p15:guide id="5" pos="2729" userDrawn="1">
          <p15:clr>
            <a:srgbClr val="A4A3A4"/>
          </p15:clr>
        </p15:guide>
        <p15:guide id="6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F76"/>
    <a:srgbClr val="DC0863"/>
    <a:srgbClr val="00AEC3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540" y="96"/>
      </p:cViewPr>
      <p:guideLst>
        <p:guide orient="horz" pos="1321"/>
        <p:guide pos="3840"/>
        <p:guide pos="756"/>
        <p:guide pos="3364"/>
        <p:guide pos="2729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80BD9-37DA-4A99-A45D-A418B2B108F3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20B99-0F04-4C2D-8775-D3C258DA9C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101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a0a50e26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7a0a50e26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a0a50e26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7a0a50e26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439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36670-F3D3-42EA-9A01-14D1385E2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AF6D25-E3F1-4750-8540-520ACB525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672FEE-7BEF-4843-A0F0-4E32AB89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7D81E-3C3C-4344-B5B3-2B219497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CED939-3A72-48CF-BC9D-8E866E4F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942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36BD4-3A42-4E2A-BB93-09B38FAA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FCFC64-A414-49C5-893E-522A8CE01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0C3C3-1F87-4FC2-B205-7AFE35DD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947D4-C84C-406B-AC47-A6634589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0A5A2-9013-4DCF-B674-B346E961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805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B2AAAD-4924-4E31-A868-3BC2FAAC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F791CC-5366-45E8-9B52-EFE06A668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135CF-1DBC-41BC-A857-0D04FB8D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AA743-FE03-4C7E-8EDC-445AC3F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97668F-1CC0-4B4F-9B2F-6797AA06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17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D2896-ACE2-467B-A0F7-AD824E4E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B46C3-D3D9-468F-A2DE-E796D602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A8B3A-1E62-43F6-A215-797D07E3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F3CE9-949F-44E9-A489-857C99A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8A3AF-9159-4B5A-98AD-83AB4349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19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F88FF-7C5C-4D6D-98E2-B1E02229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F800B-7C25-4585-B2E6-0BCDF6A4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96BC32-3AB8-4AB6-ACFD-53F12400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748B9-92BE-4F52-8F25-AA80828D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4B9307-8B22-43F5-9D46-2ED17C5A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87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64A42-EB4A-482E-AB99-6BE52997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15095-F50A-4DAF-85F9-96C114ED0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6D0A00-00B0-4868-B3E9-C4A91F61D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8CD0DC-7C4F-44B3-ABF4-E890BD15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E88F7E-8F25-48FE-B64A-37A3A082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78DB6-489D-4245-BFCD-FF7E6983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579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8F4AA-6472-41DE-A197-3FDC6766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CEDAEB-66BC-4A20-A3C0-D97F3295C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8C2E6-AF34-420A-AF49-03F5B999F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066F66-4635-4CA2-94A4-C291C98B8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1D821D-91B8-4D8D-831D-3A77430C2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B32C03-A687-4222-A8B2-38FC5E9A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8C477E-1045-4524-9185-72DE91FF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42D7C2-D481-41E8-9828-C5DC9A08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8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29F68-F80A-4782-BB30-D820EC20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EEF3E9-B1FF-4176-B5E9-728BBD72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2F9AEC-4EC5-4D61-87C0-0088EAC7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66B78E-F7A9-41BC-8493-61C378E2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832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9AD909-8208-43F8-8F0C-6C9726F3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3DE847-EB13-488C-9EC2-DA4D7952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F42F20-BB2F-4751-8358-84371C38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39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C1EBF-3A2D-4075-B5BA-C2E06E37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CAC71-6AF8-4A41-9333-B24170DC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780A5B-D62B-4574-8755-9D9C4BBF9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04519-7517-4F72-8F0A-2E79122F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B89FE-F3FD-456E-86BC-0D0B4075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0169F6-6AC6-418A-A192-CAA4572C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48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E914D-B1B7-4A43-A8C5-097AB460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6F8079-B92E-4180-A657-83AC02A68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1A7D4-704F-465B-BFF6-D7DA40258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045DC-A953-442D-AB7D-F9894F41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353980-308D-4DD9-BB09-E8839A86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6D2FE-E414-4CC2-90D5-BA850D5A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91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C7FCE-B83D-4E81-A6AF-92A18E47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E02117-09B6-4FE7-A8E3-D2BDD04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88AAD-DBE2-4CEE-A336-982C117A9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AA77-0839-4418-8F46-8B5349A45E24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B4C4CE-AE79-4372-9104-6D3103673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B268B-670C-483E-BFCA-CA34957ED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099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68736F-32DE-A5E4-59B4-97C33FB94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99D3B0-9683-2830-B707-6B79CE00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59EC819F-D0BF-425D-9942-106676E0B868}"/>
              </a:ext>
            </a:extLst>
          </p:cNvPr>
          <p:cNvSpPr txBox="1">
            <a:spLocks/>
          </p:cNvSpPr>
          <p:nvPr/>
        </p:nvSpPr>
        <p:spPr>
          <a:xfrm>
            <a:off x="725643" y="2936138"/>
            <a:ext cx="10737889" cy="8450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s-ES" b="1" dirty="0">
                <a:solidFill>
                  <a:schemeClr val="lt1"/>
                </a:solidFill>
                <a:latin typeface="Encode Sans" pitchFamily="2" charset="0"/>
                <a:ea typeface="Lato Black"/>
                <a:cs typeface="Lato Black"/>
                <a:sym typeface="Lato Black"/>
              </a:rPr>
              <a:t>Títulos placas internas</a:t>
            </a:r>
            <a:endParaRPr lang="es-ES" b="1" dirty="0">
              <a:solidFill>
                <a:schemeClr val="lt1"/>
              </a:solidFill>
              <a:latin typeface="+mn-lt"/>
              <a:ea typeface="Lato Black"/>
              <a:cs typeface="Lato Black"/>
              <a:sym typeface="Lato Black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00A1F6CB-358A-49A9-A2F0-122424CAF362}"/>
              </a:ext>
            </a:extLst>
          </p:cNvPr>
          <p:cNvSpPr txBox="1">
            <a:spLocks/>
          </p:cNvSpPr>
          <p:nvPr/>
        </p:nvSpPr>
        <p:spPr>
          <a:xfrm>
            <a:off x="2495681" y="4250030"/>
            <a:ext cx="7200800" cy="845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086A46-DA81-2EA3-822A-F7D5C7B7B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1088135" y="1609859"/>
            <a:ext cx="4503773" cy="3456412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AR" sz="1800" dirty="0">
                <a:latin typeface="Encode Sans" pitchFamily="2" charset="0"/>
                <a:ea typeface="Lato"/>
                <a:cs typeface="Lato"/>
                <a:sym typeface="Lato"/>
              </a:rPr>
              <a:t>Columna 1</a:t>
            </a:r>
            <a:endParaRPr lang="es-AR" sz="1800" b="1" dirty="0">
              <a:solidFill>
                <a:srgbClr val="434343"/>
              </a:solidFill>
              <a:ea typeface="Lato"/>
              <a:cs typeface="Lato"/>
              <a:sym typeface="Lato"/>
            </a:endParaRPr>
          </a:p>
          <a:p>
            <a:pPr marL="163512" indent="0">
              <a:lnSpc>
                <a:spcPct val="100000"/>
              </a:lnSpc>
              <a:spcBef>
                <a:spcPts val="800"/>
              </a:spcBef>
              <a:buClr>
                <a:srgbClr val="00AEC3"/>
              </a:buClr>
              <a:buSzPct val="100000"/>
              <a:buNone/>
            </a:pPr>
            <a:endParaRPr sz="2300" dirty="0">
              <a:ea typeface="Lato"/>
              <a:cs typeface="Lato"/>
              <a:sym typeface="Lato"/>
            </a:endParaRPr>
          </a:p>
        </p:txBody>
      </p:sp>
      <p:sp>
        <p:nvSpPr>
          <p:cNvPr id="4" name="Google Shape;232;p41">
            <a:extLst>
              <a:ext uri="{FF2B5EF4-FFF2-40B4-BE49-F238E27FC236}">
                <a16:creationId xmlns:a16="http://schemas.microsoft.com/office/drawing/2014/main" id="{993B4245-D31C-D535-AA4D-E33D4FE817EE}"/>
              </a:ext>
            </a:extLst>
          </p:cNvPr>
          <p:cNvSpPr txBox="1">
            <a:spLocks/>
          </p:cNvSpPr>
          <p:nvPr/>
        </p:nvSpPr>
        <p:spPr>
          <a:xfrm>
            <a:off x="6600092" y="1609773"/>
            <a:ext cx="4503773" cy="3456412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AR" sz="1800" dirty="0">
                <a:latin typeface="Encode Sans" pitchFamily="2" charset="0"/>
                <a:ea typeface="Lato"/>
                <a:cs typeface="Lato"/>
                <a:sym typeface="Lato"/>
              </a:rPr>
              <a:t>Columna 2</a:t>
            </a:r>
            <a:endParaRPr lang="es-AR" sz="1800" b="1" dirty="0">
              <a:solidFill>
                <a:srgbClr val="434343"/>
              </a:solidFill>
              <a:ea typeface="Lato"/>
              <a:cs typeface="Lato"/>
              <a:sym typeface="Lato"/>
            </a:endParaRPr>
          </a:p>
          <a:p>
            <a:pPr marL="163512" indent="0">
              <a:lnSpc>
                <a:spcPct val="100000"/>
              </a:lnSpc>
              <a:spcBef>
                <a:spcPts val="800"/>
              </a:spcBef>
              <a:buClr>
                <a:srgbClr val="00AEC3"/>
              </a:buClr>
              <a:buSzPct val="100000"/>
              <a:buFont typeface="Arial" panose="020B0604020202020204" pitchFamily="34" charset="0"/>
              <a:buNone/>
            </a:pPr>
            <a:endParaRPr lang="es-AR" sz="2300" dirty="0">
              <a:ea typeface="Lato"/>
              <a:cs typeface="Lato"/>
              <a:sym typeface="Lato"/>
            </a:endParaRPr>
          </a:p>
        </p:txBody>
      </p:sp>
      <p:sp>
        <p:nvSpPr>
          <p:cNvPr id="5" name="Google Shape;232;p41">
            <a:extLst>
              <a:ext uri="{FF2B5EF4-FFF2-40B4-BE49-F238E27FC236}">
                <a16:creationId xmlns:a16="http://schemas.microsoft.com/office/drawing/2014/main" id="{8F1D39B8-5A30-E0BF-74D5-3374950C9E8A}"/>
              </a:ext>
            </a:extLst>
          </p:cNvPr>
          <p:cNvSpPr txBox="1">
            <a:spLocks/>
          </p:cNvSpPr>
          <p:nvPr/>
        </p:nvSpPr>
        <p:spPr>
          <a:xfrm>
            <a:off x="1088134" y="386862"/>
            <a:ext cx="10015731" cy="949569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" sz="3200" b="1" dirty="0">
                <a:solidFill>
                  <a:srgbClr val="E81F76"/>
                </a:solidFill>
                <a:latin typeface="Encode Sans" pitchFamily="2" charset="0"/>
                <a:ea typeface="Lato Black"/>
                <a:cs typeface="Lato Black"/>
                <a:sym typeface="Lato Black"/>
              </a:rPr>
              <a:t>Título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B11D13-F34E-FBF6-1BA8-807AE1FFE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50;p43">
            <a:extLst>
              <a:ext uri="{FF2B5EF4-FFF2-40B4-BE49-F238E27FC236}">
                <a16:creationId xmlns:a16="http://schemas.microsoft.com/office/drawing/2014/main" id="{8525B963-D5C9-44A2-BE64-0232E320323E}"/>
              </a:ext>
            </a:extLst>
          </p:cNvPr>
          <p:cNvSpPr/>
          <p:nvPr/>
        </p:nvSpPr>
        <p:spPr>
          <a:xfrm>
            <a:off x="1197308" y="3558747"/>
            <a:ext cx="2905783" cy="165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" name="Google Shape;253;p43">
            <a:extLst>
              <a:ext uri="{FF2B5EF4-FFF2-40B4-BE49-F238E27FC236}">
                <a16:creationId xmlns:a16="http://schemas.microsoft.com/office/drawing/2014/main" id="{28811944-A7D6-463B-AFC0-7565EE41AC7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12527" y="2400397"/>
            <a:ext cx="1556800" cy="1015489"/>
          </a:xfrm>
          <a:prstGeom prst="bentConnector2">
            <a:avLst/>
          </a:prstGeom>
          <a:noFill/>
          <a:ln w="28575" cap="flat" cmpd="sng">
            <a:solidFill>
              <a:srgbClr val="4BACC6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" name="Google Shape;250;p43">
            <a:extLst>
              <a:ext uri="{FF2B5EF4-FFF2-40B4-BE49-F238E27FC236}">
                <a16:creationId xmlns:a16="http://schemas.microsoft.com/office/drawing/2014/main" id="{718EF0CA-C76D-405E-8FF6-3D23CD7D50D4}"/>
              </a:ext>
            </a:extLst>
          </p:cNvPr>
          <p:cNvSpPr/>
          <p:nvPr/>
        </p:nvSpPr>
        <p:spPr>
          <a:xfrm>
            <a:off x="4660129" y="4041022"/>
            <a:ext cx="2905783" cy="11763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50;p43">
            <a:extLst>
              <a:ext uri="{FF2B5EF4-FFF2-40B4-BE49-F238E27FC236}">
                <a16:creationId xmlns:a16="http://schemas.microsoft.com/office/drawing/2014/main" id="{2CB58FAE-44A9-4AEF-ADEA-F959DD15E3D0}"/>
              </a:ext>
            </a:extLst>
          </p:cNvPr>
          <p:cNvSpPr/>
          <p:nvPr/>
        </p:nvSpPr>
        <p:spPr>
          <a:xfrm>
            <a:off x="8120952" y="4041022"/>
            <a:ext cx="2841698" cy="11763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232;p41">
            <a:extLst>
              <a:ext uri="{FF2B5EF4-FFF2-40B4-BE49-F238E27FC236}">
                <a16:creationId xmlns:a16="http://schemas.microsoft.com/office/drawing/2014/main" id="{D379D218-D719-41D5-0B8F-92907C7C0DA5}"/>
              </a:ext>
            </a:extLst>
          </p:cNvPr>
          <p:cNvSpPr txBox="1">
            <a:spLocks/>
          </p:cNvSpPr>
          <p:nvPr/>
        </p:nvSpPr>
        <p:spPr>
          <a:xfrm>
            <a:off x="1088134" y="386862"/>
            <a:ext cx="10015731" cy="949569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" sz="3200" b="1" dirty="0">
                <a:solidFill>
                  <a:srgbClr val="E81F76"/>
                </a:solidFill>
                <a:latin typeface="Encode Sans" pitchFamily="2" charset="0"/>
                <a:ea typeface="Lato Black"/>
                <a:cs typeface="Lato Black"/>
                <a:sym typeface="Lato Black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07627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BA2B811-5CEE-4B1B-5683-0CBE1297F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8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9</Words>
  <Application>Microsoft Office PowerPoint</Application>
  <PresentationFormat>Panorámica</PresentationFormat>
  <Paragraphs>5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Encode Sans</vt:lpstr>
      <vt:lpstr>Lato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Denisse Patrault</dc:creator>
  <cp:lastModifiedBy>Denisse Patrault</cp:lastModifiedBy>
  <cp:revision>149</cp:revision>
  <dcterms:created xsi:type="dcterms:W3CDTF">2022-08-30T20:37:20Z</dcterms:created>
  <dcterms:modified xsi:type="dcterms:W3CDTF">2026-03-05T17:41:13Z</dcterms:modified>
</cp:coreProperties>
</file>